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60" r:id="rId4"/>
    <p:sldId id="262" r:id="rId5"/>
    <p:sldId id="261" r:id="rId6"/>
    <p:sldId id="264" r:id="rId7"/>
    <p:sldId id="263" r:id="rId8"/>
    <p:sldId id="265" r:id="rId9"/>
    <p:sldId id="267" r:id="rId10"/>
    <p:sldId id="266" r:id="rId11"/>
    <p:sldId id="268" r:id="rId12"/>
    <p:sldId id="270" r:id="rId13"/>
    <p:sldId id="269" r:id="rId14"/>
    <p:sldId id="271" r:id="rId15"/>
    <p:sldId id="272" r:id="rId16"/>
    <p:sldId id="273" r:id="rId17"/>
    <p:sldId id="275" r:id="rId18"/>
    <p:sldId id="274" r:id="rId19"/>
    <p:sldId id="276" r:id="rId20"/>
    <p:sldId id="277" r:id="rId21"/>
    <p:sldId id="278" r:id="rId22"/>
    <p:sldId id="279"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47" d="100"/>
          <a:sy n="47" d="100"/>
        </p:scale>
        <p:origin x="77" y="10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1/19/2021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1/19/2021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68A5-2080-4990-AA47-48C9FA4D1908}"/>
              </a:ext>
            </a:extLst>
          </p:cNvPr>
          <p:cNvSpPr>
            <a:spLocks noGrp="1"/>
          </p:cNvSpPr>
          <p:nvPr>
            <p:ph type="ctrTitle"/>
          </p:nvPr>
        </p:nvSpPr>
        <p:spPr>
          <a:xfrm>
            <a:off x="1700212" y="1732512"/>
            <a:ext cx="8791575" cy="1092331"/>
          </a:xfrm>
        </p:spPr>
        <p:txBody>
          <a:bodyPr>
            <a:normAutofit/>
          </a:bodyPr>
          <a:lstStyle/>
          <a:p>
            <a:pPr algn="ctr"/>
            <a:r>
              <a:rPr lang="en-US" sz="5400" dirty="0"/>
              <a:t>Motel brokerage system</a:t>
            </a:r>
          </a:p>
        </p:txBody>
      </p:sp>
      <p:sp>
        <p:nvSpPr>
          <p:cNvPr id="3" name="Subtitle 2">
            <a:extLst>
              <a:ext uri="{FF2B5EF4-FFF2-40B4-BE49-F238E27FC236}">
                <a16:creationId xmlns:a16="http://schemas.microsoft.com/office/drawing/2014/main" id="{021F51B4-81E6-4A52-8511-011D04D7A4B3}"/>
              </a:ext>
            </a:extLst>
          </p:cNvPr>
          <p:cNvSpPr>
            <a:spLocks noGrp="1"/>
          </p:cNvSpPr>
          <p:nvPr>
            <p:ph type="subTitle" idx="1"/>
          </p:nvPr>
        </p:nvSpPr>
        <p:spPr>
          <a:xfrm>
            <a:off x="1700212" y="3429000"/>
            <a:ext cx="8791575" cy="2246152"/>
          </a:xfrm>
        </p:spPr>
        <p:txBody>
          <a:bodyPr>
            <a:normAutofit fontScale="77500" lnSpcReduction="20000"/>
          </a:bodyPr>
          <a:lstStyle/>
          <a:p>
            <a:r>
              <a:rPr lang="en-US" dirty="0"/>
              <a:t>Team 5: Nguyen tuan </a:t>
            </a:r>
            <a:r>
              <a:rPr lang="en-US" dirty="0" err="1"/>
              <a:t>nghia</a:t>
            </a:r>
            <a:r>
              <a:rPr lang="en-US" dirty="0"/>
              <a:t> – HE141202</a:t>
            </a:r>
          </a:p>
          <a:p>
            <a:r>
              <a:rPr lang="en-US" dirty="0"/>
              <a:t>	</a:t>
            </a:r>
            <a:r>
              <a:rPr lang="en-US" dirty="0" err="1"/>
              <a:t>pham</a:t>
            </a:r>
            <a:r>
              <a:rPr lang="en-US" dirty="0"/>
              <a:t> ich du – HE141231</a:t>
            </a:r>
          </a:p>
          <a:p>
            <a:r>
              <a:rPr lang="en-US" dirty="0"/>
              <a:t>	</a:t>
            </a:r>
            <a:r>
              <a:rPr lang="en-US" dirty="0" err="1"/>
              <a:t>nguyen</a:t>
            </a:r>
            <a:r>
              <a:rPr lang="en-US" dirty="0"/>
              <a:t> </a:t>
            </a:r>
            <a:r>
              <a:rPr lang="en-US" dirty="0" err="1"/>
              <a:t>dinh</a:t>
            </a:r>
            <a:r>
              <a:rPr lang="en-US" dirty="0"/>
              <a:t> </a:t>
            </a:r>
            <a:r>
              <a:rPr lang="en-US" dirty="0" err="1"/>
              <a:t>thanh</a:t>
            </a:r>
            <a:r>
              <a:rPr lang="en-US" dirty="0"/>
              <a:t> Phuoc – HE141388</a:t>
            </a:r>
          </a:p>
          <a:p>
            <a:r>
              <a:rPr lang="en-US" dirty="0"/>
              <a:t>	</a:t>
            </a:r>
            <a:r>
              <a:rPr lang="en-US" dirty="0" err="1"/>
              <a:t>tran</a:t>
            </a:r>
            <a:r>
              <a:rPr lang="en-US" dirty="0"/>
              <a:t> </a:t>
            </a:r>
            <a:r>
              <a:rPr lang="en-US" dirty="0" err="1"/>
              <a:t>hai</a:t>
            </a:r>
            <a:r>
              <a:rPr lang="en-US" dirty="0"/>
              <a:t> long – HE141390</a:t>
            </a:r>
          </a:p>
          <a:p>
            <a:r>
              <a:rPr lang="en-US" dirty="0"/>
              <a:t>	</a:t>
            </a:r>
            <a:r>
              <a:rPr lang="en-US" dirty="0" err="1"/>
              <a:t>nguyen</a:t>
            </a:r>
            <a:r>
              <a:rPr lang="en-US" dirty="0"/>
              <a:t> dang </a:t>
            </a:r>
            <a:r>
              <a:rPr lang="en-US" dirty="0" err="1"/>
              <a:t>hoang</a:t>
            </a:r>
            <a:r>
              <a:rPr lang="en-US" dirty="0"/>
              <a:t> long – HE140400</a:t>
            </a:r>
          </a:p>
          <a:p>
            <a:r>
              <a:rPr lang="en-US" dirty="0"/>
              <a:t>Supervisor: Mr. </a:t>
            </a:r>
            <a:r>
              <a:rPr lang="en-US" dirty="0" err="1"/>
              <a:t>pham</a:t>
            </a:r>
            <a:r>
              <a:rPr lang="en-US" dirty="0"/>
              <a:t> </a:t>
            </a:r>
            <a:r>
              <a:rPr lang="en-US" dirty="0" err="1"/>
              <a:t>ngoc</a:t>
            </a:r>
            <a:r>
              <a:rPr lang="en-US" dirty="0"/>
              <a:t> ha</a:t>
            </a:r>
          </a:p>
        </p:txBody>
      </p:sp>
    </p:spTree>
    <p:extLst>
      <p:ext uri="{BB962C8B-B14F-4D97-AF65-F5344CB8AC3E}">
        <p14:creationId xmlns:p14="http://schemas.microsoft.com/office/powerpoint/2010/main" val="1380314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0DB48-114A-424C-A576-F1F069A2D04D}"/>
              </a:ext>
            </a:extLst>
          </p:cNvPr>
          <p:cNvPicPr>
            <a:picLocks noChangeAspect="1"/>
          </p:cNvPicPr>
          <p:nvPr/>
        </p:nvPicPr>
        <p:blipFill>
          <a:blip r:embed="rId2"/>
          <a:stretch>
            <a:fillRect/>
          </a:stretch>
        </p:blipFill>
        <p:spPr>
          <a:xfrm>
            <a:off x="1397944" y="1739673"/>
            <a:ext cx="9396111" cy="3378654"/>
          </a:xfrm>
          <a:prstGeom prst="rect">
            <a:avLst/>
          </a:prstGeom>
        </p:spPr>
      </p:pic>
    </p:spTree>
    <p:extLst>
      <p:ext uri="{BB962C8B-B14F-4D97-AF65-F5344CB8AC3E}">
        <p14:creationId xmlns:p14="http://schemas.microsoft.com/office/powerpoint/2010/main" val="605798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79764-FC61-4A7B-AC7E-1F8205AC36A2}"/>
              </a:ext>
            </a:extLst>
          </p:cNvPr>
          <p:cNvSpPr>
            <a:spLocks noGrp="1"/>
          </p:cNvSpPr>
          <p:nvPr>
            <p:ph type="title"/>
          </p:nvPr>
        </p:nvSpPr>
        <p:spPr/>
        <p:txBody>
          <a:bodyPr/>
          <a:lstStyle/>
          <a:p>
            <a:pPr algn="ctr"/>
            <a:r>
              <a:rPr lang="en-US" dirty="0" err="1"/>
              <a:t>ohana</a:t>
            </a:r>
            <a:endParaRPr lang="en-US" dirty="0"/>
          </a:p>
        </p:txBody>
      </p:sp>
      <p:sp>
        <p:nvSpPr>
          <p:cNvPr id="4" name="Text Placeholder 3">
            <a:extLst>
              <a:ext uri="{FF2B5EF4-FFF2-40B4-BE49-F238E27FC236}">
                <a16:creationId xmlns:a16="http://schemas.microsoft.com/office/drawing/2014/main" id="{D29541E1-51F9-452A-B85C-922E2EDD4131}"/>
              </a:ext>
            </a:extLst>
          </p:cNvPr>
          <p:cNvSpPr>
            <a:spLocks noGrp="1"/>
          </p:cNvSpPr>
          <p:nvPr>
            <p:ph type="body" sz="half" idx="2"/>
          </p:nvPr>
        </p:nvSpPr>
        <p:spPr/>
        <p:txBody>
          <a:bodyPr>
            <a:normAutofit fontScale="85000" lnSpcReduction="10000"/>
          </a:bodyPr>
          <a:lstStyle/>
          <a:p>
            <a:r>
              <a:rPr lang="en-US" dirty="0"/>
              <a:t>a) Mobile application GUI</a:t>
            </a:r>
          </a:p>
          <a:p>
            <a:r>
              <a:rPr lang="en-US" dirty="0"/>
              <a:t>This software can be downloaded on Google Play and App Store . The mobile app is used by the customers of the motel </a:t>
            </a:r>
            <a:r>
              <a:rPr lang="en-US" dirty="0" err="1"/>
              <a:t>bokerage</a:t>
            </a:r>
            <a:r>
              <a:rPr lang="en-US" dirty="0"/>
              <a:t>. If an user is a new user, he/she can register an account through the app and login. From the app: </a:t>
            </a:r>
          </a:p>
          <a:p>
            <a:r>
              <a:rPr lang="en-US" dirty="0"/>
              <a:t>•	User can check the following parameters: </a:t>
            </a:r>
            <a:r>
              <a:rPr lang="en-US" dirty="0" err="1"/>
              <a:t>Price,Utilities</a:t>
            </a:r>
            <a:r>
              <a:rPr lang="en-US" dirty="0"/>
              <a:t>, type of </a:t>
            </a:r>
            <a:r>
              <a:rPr lang="en-US" dirty="0" err="1"/>
              <a:t>rooms,gender</a:t>
            </a:r>
            <a:r>
              <a:rPr lang="en-US" dirty="0"/>
              <a:t>, ... </a:t>
            </a:r>
          </a:p>
          <a:p>
            <a:r>
              <a:rPr lang="en-US" dirty="0"/>
              <a:t>• 	Users also receive comment and notifications when owner need to find customer</a:t>
            </a:r>
          </a:p>
          <a:p>
            <a:r>
              <a:rPr lang="en-US" dirty="0"/>
              <a:t>•	Update location user through the app. </a:t>
            </a:r>
          </a:p>
          <a:p>
            <a:endParaRPr lang="en-US" dirty="0"/>
          </a:p>
        </p:txBody>
      </p:sp>
      <p:pic>
        <p:nvPicPr>
          <p:cNvPr id="4104" name="Picture 11" descr="Không có mô tả.">
            <a:extLst>
              <a:ext uri="{FF2B5EF4-FFF2-40B4-BE49-F238E27FC236}">
                <a16:creationId xmlns:a16="http://schemas.microsoft.com/office/drawing/2014/main" id="{3A52576E-9473-4806-B172-83A22BAB8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3495" y="609600"/>
            <a:ext cx="2389539" cy="51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9" descr="Không có mô tả.">
            <a:extLst>
              <a:ext uri="{FF2B5EF4-FFF2-40B4-BE49-F238E27FC236}">
                <a16:creationId xmlns:a16="http://schemas.microsoft.com/office/drawing/2014/main" id="{FA2CA9E6-B18B-43CC-B5C8-6560C7714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4174" y="609599"/>
            <a:ext cx="2391507" cy="51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3932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BC5BC3-982C-45BC-914B-AA973ECAEAF3}"/>
              </a:ext>
            </a:extLst>
          </p:cNvPr>
          <p:cNvPicPr>
            <a:picLocks noChangeAspect="1"/>
          </p:cNvPicPr>
          <p:nvPr/>
        </p:nvPicPr>
        <p:blipFill>
          <a:blip r:embed="rId2"/>
          <a:stretch>
            <a:fillRect/>
          </a:stretch>
        </p:blipFill>
        <p:spPr>
          <a:xfrm>
            <a:off x="1129421" y="1962490"/>
            <a:ext cx="9933158" cy="2933019"/>
          </a:xfrm>
          <a:prstGeom prst="rect">
            <a:avLst/>
          </a:prstGeom>
        </p:spPr>
      </p:pic>
    </p:spTree>
    <p:extLst>
      <p:ext uri="{BB962C8B-B14F-4D97-AF65-F5344CB8AC3E}">
        <p14:creationId xmlns:p14="http://schemas.microsoft.com/office/powerpoint/2010/main" val="4158139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2EDA-1FFB-4054-B49C-F33866E0AD09}"/>
              </a:ext>
            </a:extLst>
          </p:cNvPr>
          <p:cNvSpPr>
            <a:spLocks noGrp="1"/>
          </p:cNvSpPr>
          <p:nvPr>
            <p:ph type="title"/>
          </p:nvPr>
        </p:nvSpPr>
        <p:spPr/>
        <p:txBody>
          <a:bodyPr/>
          <a:lstStyle/>
          <a:p>
            <a:pPr algn="ctr"/>
            <a:r>
              <a:rPr lang="en-US" dirty="0" err="1"/>
              <a:t>ohana</a:t>
            </a:r>
            <a:endParaRPr lang="en-US" dirty="0"/>
          </a:p>
        </p:txBody>
      </p:sp>
      <p:pic>
        <p:nvPicPr>
          <p:cNvPr id="6" name="Content Placeholder 5">
            <a:extLst>
              <a:ext uri="{FF2B5EF4-FFF2-40B4-BE49-F238E27FC236}">
                <a16:creationId xmlns:a16="http://schemas.microsoft.com/office/drawing/2014/main" id="{42686FEA-7CA3-4390-9ED0-19F50C2D1840}"/>
              </a:ext>
            </a:extLst>
          </p:cNvPr>
          <p:cNvPicPr>
            <a:picLocks noGrp="1" noChangeAspect="1"/>
          </p:cNvPicPr>
          <p:nvPr>
            <p:ph idx="1"/>
          </p:nvPr>
        </p:nvPicPr>
        <p:blipFill>
          <a:blip r:embed="rId2"/>
          <a:stretch>
            <a:fillRect/>
          </a:stretch>
        </p:blipFill>
        <p:spPr>
          <a:xfrm>
            <a:off x="5156200" y="1731066"/>
            <a:ext cx="5891213" cy="2921205"/>
          </a:xfrm>
        </p:spPr>
      </p:pic>
      <p:sp>
        <p:nvSpPr>
          <p:cNvPr id="4" name="Text Placeholder 3">
            <a:extLst>
              <a:ext uri="{FF2B5EF4-FFF2-40B4-BE49-F238E27FC236}">
                <a16:creationId xmlns:a16="http://schemas.microsoft.com/office/drawing/2014/main" id="{247D7006-5035-4F5F-B89E-5A8194280FB9}"/>
              </a:ext>
            </a:extLst>
          </p:cNvPr>
          <p:cNvSpPr>
            <a:spLocks noGrp="1"/>
          </p:cNvSpPr>
          <p:nvPr>
            <p:ph type="body" sz="half" idx="2"/>
          </p:nvPr>
        </p:nvSpPr>
        <p:spPr/>
        <p:txBody>
          <a:bodyPr>
            <a:normAutofit fontScale="92500" lnSpcReduction="10000"/>
          </a:bodyPr>
          <a:lstStyle/>
          <a:p>
            <a:r>
              <a:rPr lang="en-US" dirty="0"/>
              <a:t>b) Web application </a:t>
            </a:r>
          </a:p>
          <a:p>
            <a:r>
              <a:rPr lang="en-US" dirty="0"/>
              <a:t>This software is published publicly on the Internet and it is freeware. It covers </a:t>
            </a:r>
            <a:r>
              <a:rPr lang="en-US" dirty="0" err="1"/>
              <a:t>bussiness</a:t>
            </a:r>
            <a:r>
              <a:rPr lang="en-US" dirty="0"/>
              <a:t> aspects that a motel </a:t>
            </a:r>
            <a:r>
              <a:rPr lang="en-US" dirty="0" err="1"/>
              <a:t>bokerage</a:t>
            </a:r>
            <a:r>
              <a:rPr lang="en-US" dirty="0"/>
              <a:t> would face in a real life situation, such as creating, reading, updating and deleting motel and order cylinder </a:t>
            </a:r>
            <a:r>
              <a:rPr lang="en-US" dirty="0" err="1"/>
              <a:t>informations</a:t>
            </a:r>
            <a:r>
              <a:rPr lang="en-US" dirty="0"/>
              <a:t>, etc... This software supports only remote access and all data stored on a server. The server uses Database-as-a-Service (</a:t>
            </a:r>
            <a:r>
              <a:rPr lang="en-US" dirty="0" err="1"/>
              <a:t>DaaS</a:t>
            </a:r>
            <a:r>
              <a:rPr lang="en-US" dirty="0"/>
              <a:t>), which brings many benefits such as Security, High Availability, less configuration. That’s a good option and example for us to consider using </a:t>
            </a:r>
            <a:r>
              <a:rPr lang="en-US" dirty="0" err="1"/>
              <a:t>DaaS</a:t>
            </a:r>
            <a:r>
              <a:rPr lang="en-US" dirty="0"/>
              <a:t>. </a:t>
            </a:r>
          </a:p>
          <a:p>
            <a:endParaRPr lang="en-US" dirty="0"/>
          </a:p>
        </p:txBody>
      </p:sp>
    </p:spTree>
    <p:extLst>
      <p:ext uri="{BB962C8B-B14F-4D97-AF65-F5344CB8AC3E}">
        <p14:creationId xmlns:p14="http://schemas.microsoft.com/office/powerpoint/2010/main" val="978292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D4593-813A-4AD1-98B1-8FC3CE5137A0}"/>
              </a:ext>
            </a:extLst>
          </p:cNvPr>
          <p:cNvPicPr>
            <a:picLocks noChangeAspect="1"/>
          </p:cNvPicPr>
          <p:nvPr/>
        </p:nvPicPr>
        <p:blipFill>
          <a:blip r:embed="rId2"/>
          <a:stretch>
            <a:fillRect/>
          </a:stretch>
        </p:blipFill>
        <p:spPr>
          <a:xfrm>
            <a:off x="1425089" y="1751635"/>
            <a:ext cx="9341822" cy="3354730"/>
          </a:xfrm>
          <a:prstGeom prst="rect">
            <a:avLst/>
          </a:prstGeom>
        </p:spPr>
      </p:pic>
    </p:spTree>
    <p:extLst>
      <p:ext uri="{BB962C8B-B14F-4D97-AF65-F5344CB8AC3E}">
        <p14:creationId xmlns:p14="http://schemas.microsoft.com/office/powerpoint/2010/main" val="1236198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5C35E-EC40-448C-9DAB-5C809E6F4799}"/>
              </a:ext>
            </a:extLst>
          </p:cNvPr>
          <p:cNvSpPr>
            <a:spLocks noGrp="1"/>
          </p:cNvSpPr>
          <p:nvPr>
            <p:ph type="title"/>
          </p:nvPr>
        </p:nvSpPr>
        <p:spPr>
          <a:xfrm>
            <a:off x="1143001" y="2689715"/>
            <a:ext cx="9905998" cy="1478570"/>
          </a:xfrm>
        </p:spPr>
        <p:txBody>
          <a:bodyPr>
            <a:normAutofit/>
          </a:bodyPr>
          <a:lstStyle/>
          <a:p>
            <a:pPr algn="ctr"/>
            <a:r>
              <a:rPr lang="en-US" sz="7200" dirty="0"/>
              <a:t>Business opportunity</a:t>
            </a:r>
          </a:p>
        </p:txBody>
      </p:sp>
    </p:spTree>
    <p:extLst>
      <p:ext uri="{BB962C8B-B14F-4D97-AF65-F5344CB8AC3E}">
        <p14:creationId xmlns:p14="http://schemas.microsoft.com/office/powerpoint/2010/main" val="32091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D238F2C-6BDD-4CA8-991A-04D61E6771EC}"/>
              </a:ext>
            </a:extLst>
          </p:cNvPr>
          <p:cNvSpPr>
            <a:spLocks noGrp="1"/>
          </p:cNvSpPr>
          <p:nvPr>
            <p:ph type="body" sz="half" idx="2"/>
          </p:nvPr>
        </p:nvSpPr>
        <p:spPr>
          <a:xfrm>
            <a:off x="1146705" y="592666"/>
            <a:ext cx="3856037" cy="5198534"/>
          </a:xfrm>
        </p:spPr>
        <p:txBody>
          <a:bodyPr>
            <a:normAutofit fontScale="92500" lnSpcReduction="20000"/>
          </a:bodyPr>
          <a:lstStyle/>
          <a:p>
            <a:r>
              <a:rPr lang="en-US" dirty="0"/>
              <a:t>These days , finding places to stay for students is common need in every university , even the university its self can’t adapt or receive the big number of students  for stayed at dorm or even satisfy students need. Therefore students mostly need a service that help them reducing the time on finding a new places to live and learn near their university . There’s a lot of system , app can adapt students need for Examples like : “</a:t>
            </a:r>
            <a:r>
              <a:rPr lang="en-US" dirty="0" err="1"/>
              <a:t>Ohana</a:t>
            </a:r>
            <a:r>
              <a:rPr lang="en-US" dirty="0"/>
              <a:t>”, “Hello Rent” </a:t>
            </a:r>
            <a:r>
              <a:rPr lang="en-US" dirty="0" err="1"/>
              <a:t>ect</a:t>
            </a:r>
            <a:r>
              <a:rPr lang="en-US" dirty="0"/>
              <a:t>….  To find a new places to live , but mostly current app offer a deal just for adults who have jobs and does not suitable for Students . So we have the solution for all students  , now just only supply at </a:t>
            </a:r>
            <a:r>
              <a:rPr lang="en-US" dirty="0" err="1"/>
              <a:t>Hoa</a:t>
            </a:r>
            <a:r>
              <a:rPr lang="en-US" dirty="0"/>
              <a:t> Lac ( FPT university ) but in the future , is widely known in all the university , we call it “Motel Brokerage System” . This system provide all of the things that others apps has , but most important , this system connect the administrator of the house to the student that rent with affordable price, near the FPT university. </a:t>
            </a:r>
          </a:p>
        </p:txBody>
      </p:sp>
      <p:pic>
        <p:nvPicPr>
          <p:cNvPr id="5124" name="Picture 4" descr="Hotel Management">
            <a:extLst>
              <a:ext uri="{FF2B5EF4-FFF2-40B4-BE49-F238E27FC236}">
                <a16:creationId xmlns:a16="http://schemas.microsoft.com/office/drawing/2014/main" id="{F05AB946-E0F7-43B6-AE66-66A10BE35F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02742" y="785887"/>
            <a:ext cx="6331699" cy="481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074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EC1-05FB-4B67-A525-95CC52B0B639}"/>
              </a:ext>
            </a:extLst>
          </p:cNvPr>
          <p:cNvSpPr>
            <a:spLocks noGrp="1"/>
          </p:cNvSpPr>
          <p:nvPr>
            <p:ph type="title"/>
          </p:nvPr>
        </p:nvSpPr>
        <p:spPr>
          <a:xfrm>
            <a:off x="1143001" y="2689715"/>
            <a:ext cx="9905998" cy="1478570"/>
          </a:xfrm>
        </p:spPr>
        <p:txBody>
          <a:bodyPr>
            <a:normAutofit/>
          </a:bodyPr>
          <a:lstStyle/>
          <a:p>
            <a:pPr algn="ctr"/>
            <a:r>
              <a:rPr lang="en-US" sz="6000" dirty="0"/>
              <a:t>Software product vision</a:t>
            </a:r>
          </a:p>
        </p:txBody>
      </p:sp>
    </p:spTree>
    <p:extLst>
      <p:ext uri="{BB962C8B-B14F-4D97-AF65-F5344CB8AC3E}">
        <p14:creationId xmlns:p14="http://schemas.microsoft.com/office/powerpoint/2010/main" val="1649996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FB2F930-F697-4C1D-94AF-112AABFF30C0}"/>
              </a:ext>
            </a:extLst>
          </p:cNvPr>
          <p:cNvSpPr>
            <a:spLocks noGrp="1"/>
          </p:cNvSpPr>
          <p:nvPr>
            <p:ph type="body" sz="half" idx="2"/>
          </p:nvPr>
        </p:nvSpPr>
        <p:spPr>
          <a:xfrm>
            <a:off x="1146705" y="592665"/>
            <a:ext cx="3856037" cy="5481563"/>
          </a:xfrm>
        </p:spPr>
        <p:txBody>
          <a:bodyPr>
            <a:noAutofit/>
          </a:bodyPr>
          <a:lstStyle/>
          <a:p>
            <a:r>
              <a:rPr lang="en-US" sz="1300" dirty="0"/>
              <a:t>Necessary features to help users easily access and rent a room as soon as possible:</a:t>
            </a:r>
          </a:p>
          <a:p>
            <a:r>
              <a:rPr lang="en-US" sz="1300" dirty="0"/>
              <a:t>- Searching and view motel detail: give students many options to search like search by sector, by price, by area of room, by max </a:t>
            </a:r>
            <a:r>
              <a:rPr lang="en-US" sz="1300" dirty="0" err="1"/>
              <a:t>volumn</a:t>
            </a:r>
            <a:r>
              <a:rPr lang="en-US" sz="1300" dirty="0"/>
              <a:t> of room, by type of renting</a:t>
            </a:r>
          </a:p>
          <a:p>
            <a:r>
              <a:rPr lang="en-US" sz="1300" dirty="0"/>
              <a:t>- Rating &amp; Comment: students can rate their current rented-motel. Motel owners can base on supporting comments to fix/develop motel services</a:t>
            </a:r>
          </a:p>
          <a:p>
            <a:r>
              <a:rPr lang="en-US" sz="1300" dirty="0"/>
              <a:t>- </a:t>
            </a:r>
            <a:r>
              <a:rPr lang="en-US" sz="1300" dirty="0" err="1"/>
              <a:t>Sychronyze</a:t>
            </a:r>
            <a:r>
              <a:rPr lang="en-US" sz="1300" dirty="0"/>
              <a:t>: rooms that are in negotiation will be marked to avoid conflict between students</a:t>
            </a:r>
          </a:p>
          <a:p>
            <a:r>
              <a:rPr lang="en-US" sz="1300" dirty="0"/>
              <a:t>- Students management: motel owner will have information of students who renting their rooms</a:t>
            </a:r>
          </a:p>
          <a:p>
            <a:r>
              <a:rPr lang="en-US" sz="1300" dirty="0"/>
              <a:t>Future feature: </a:t>
            </a:r>
          </a:p>
          <a:p>
            <a:r>
              <a:rPr lang="en-US" sz="1300" dirty="0"/>
              <a:t>- Payment method: student can deposit online with motel owners through bank account, ATM/internet banking</a:t>
            </a:r>
          </a:p>
          <a:p>
            <a:r>
              <a:rPr lang="en-US" sz="1300" dirty="0"/>
              <a:t>- Finding pair: students upload their bio if they want to finding pair, other students can be searched by key word</a:t>
            </a:r>
          </a:p>
        </p:txBody>
      </p:sp>
      <p:pic>
        <p:nvPicPr>
          <p:cNvPr id="7172" name="Picture 4" descr="Website cho thuê phòng trọ đáng tin cậy tại thành phố Hồ Chí Minh">
            <a:extLst>
              <a:ext uri="{FF2B5EF4-FFF2-40B4-BE49-F238E27FC236}">
                <a16:creationId xmlns:a16="http://schemas.microsoft.com/office/drawing/2014/main" id="{3F82500B-1ED2-460A-A75E-82A87E53B5E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56200" y="592666"/>
            <a:ext cx="5891213" cy="5481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388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A18A3-3E1D-4F43-B5B7-99B1F6F95F99}"/>
              </a:ext>
            </a:extLst>
          </p:cNvPr>
          <p:cNvSpPr>
            <a:spLocks noGrp="1"/>
          </p:cNvSpPr>
          <p:nvPr>
            <p:ph type="title"/>
          </p:nvPr>
        </p:nvSpPr>
        <p:spPr>
          <a:xfrm>
            <a:off x="1143001" y="2689715"/>
            <a:ext cx="9905998" cy="1478570"/>
          </a:xfrm>
        </p:spPr>
        <p:txBody>
          <a:bodyPr>
            <a:normAutofit/>
          </a:bodyPr>
          <a:lstStyle/>
          <a:p>
            <a:pPr algn="ctr"/>
            <a:r>
              <a:rPr lang="en-US" sz="5400" dirty="0"/>
              <a:t>Project Scope &amp; Limitations </a:t>
            </a:r>
          </a:p>
        </p:txBody>
      </p:sp>
    </p:spTree>
    <p:extLst>
      <p:ext uri="{BB962C8B-B14F-4D97-AF65-F5344CB8AC3E}">
        <p14:creationId xmlns:p14="http://schemas.microsoft.com/office/powerpoint/2010/main" val="4091559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9B6F9-4F3E-4BA9-8C03-B0A088FEB215}"/>
              </a:ext>
            </a:extLst>
          </p:cNvPr>
          <p:cNvSpPr>
            <a:spLocks noGrp="1"/>
          </p:cNvSpPr>
          <p:nvPr>
            <p:ph type="title"/>
          </p:nvPr>
        </p:nvSpPr>
        <p:spPr>
          <a:xfrm>
            <a:off x="1143001" y="2689715"/>
            <a:ext cx="9905998" cy="1478570"/>
          </a:xfrm>
        </p:spPr>
        <p:txBody>
          <a:bodyPr>
            <a:normAutofit/>
          </a:bodyPr>
          <a:lstStyle/>
          <a:p>
            <a:r>
              <a:rPr lang="en-US" sz="7200" dirty="0"/>
              <a:t>Product background</a:t>
            </a:r>
          </a:p>
        </p:txBody>
      </p:sp>
    </p:spTree>
    <p:extLst>
      <p:ext uri="{BB962C8B-B14F-4D97-AF65-F5344CB8AC3E}">
        <p14:creationId xmlns:p14="http://schemas.microsoft.com/office/powerpoint/2010/main" val="2611234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73B0C4-B088-4003-A4F4-AE35582CF549}"/>
              </a:ext>
            </a:extLst>
          </p:cNvPr>
          <p:cNvSpPr txBox="1"/>
          <p:nvPr/>
        </p:nvSpPr>
        <p:spPr>
          <a:xfrm>
            <a:off x="1469571" y="702129"/>
            <a:ext cx="9258300" cy="646331"/>
          </a:xfrm>
          <a:prstGeom prst="rect">
            <a:avLst/>
          </a:prstGeom>
          <a:noFill/>
        </p:spPr>
        <p:txBody>
          <a:bodyPr wrap="square" rtlCol="0">
            <a:spAutoFit/>
          </a:bodyPr>
          <a:lstStyle/>
          <a:p>
            <a:r>
              <a:rPr lang="en-US" dirty="0"/>
              <a:t>Motel Brokerage System is system give user easily access and rent a room as soon as possible</a:t>
            </a:r>
          </a:p>
          <a:p>
            <a:r>
              <a:rPr lang="en-US" dirty="0"/>
              <a:t>Motel owners easier to reaching user and have more income</a:t>
            </a:r>
          </a:p>
        </p:txBody>
      </p:sp>
      <p:pic>
        <p:nvPicPr>
          <p:cNvPr id="8194" name="Hình ảnh 1">
            <a:extLst>
              <a:ext uri="{FF2B5EF4-FFF2-40B4-BE49-F238E27FC236}">
                <a16:creationId xmlns:a16="http://schemas.microsoft.com/office/drawing/2014/main" id="{7A066123-EF44-4841-ABF4-AC9117535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2581" y="1718695"/>
            <a:ext cx="6446837" cy="400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4288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1478E-1255-4931-969C-112E3401D4E6}"/>
              </a:ext>
            </a:extLst>
          </p:cNvPr>
          <p:cNvSpPr>
            <a:spLocks noGrp="1"/>
          </p:cNvSpPr>
          <p:nvPr>
            <p:ph type="title"/>
          </p:nvPr>
        </p:nvSpPr>
        <p:spPr>
          <a:xfrm>
            <a:off x="1146705" y="609601"/>
            <a:ext cx="9711795" cy="647699"/>
          </a:xfrm>
        </p:spPr>
        <p:txBody>
          <a:bodyPr/>
          <a:lstStyle/>
          <a:p>
            <a:pPr algn="ctr"/>
            <a:r>
              <a:rPr lang="en-US" dirty="0"/>
              <a:t>Major Feature</a:t>
            </a:r>
          </a:p>
        </p:txBody>
      </p:sp>
      <p:sp>
        <p:nvSpPr>
          <p:cNvPr id="4" name="Text Placeholder 3">
            <a:extLst>
              <a:ext uri="{FF2B5EF4-FFF2-40B4-BE49-F238E27FC236}">
                <a16:creationId xmlns:a16="http://schemas.microsoft.com/office/drawing/2014/main" id="{A0D4D9C1-12EF-48F1-8534-9D0E17ACC511}"/>
              </a:ext>
            </a:extLst>
          </p:cNvPr>
          <p:cNvSpPr>
            <a:spLocks noGrp="1"/>
          </p:cNvSpPr>
          <p:nvPr>
            <p:ph type="body" sz="half" idx="2"/>
          </p:nvPr>
        </p:nvSpPr>
        <p:spPr>
          <a:xfrm>
            <a:off x="1146705" y="1257299"/>
            <a:ext cx="9711795" cy="4669971"/>
          </a:xfrm>
        </p:spPr>
        <p:txBody>
          <a:bodyPr>
            <a:noAutofit/>
          </a:bodyPr>
          <a:lstStyle/>
          <a:p>
            <a:r>
              <a:rPr lang="en-US" sz="1650" dirty="0"/>
              <a:t> ❖ Web page : </a:t>
            </a:r>
          </a:p>
          <a:p>
            <a:r>
              <a:rPr lang="en-US" sz="1650" dirty="0"/>
              <a:t>➢	Role: User </a:t>
            </a:r>
          </a:p>
          <a:p>
            <a:r>
              <a:rPr lang="en-US" sz="1650" dirty="0"/>
              <a:t>▪	Search for motel by property </a:t>
            </a:r>
          </a:p>
          <a:p>
            <a:r>
              <a:rPr lang="en-US" sz="1650" dirty="0"/>
              <a:t>▪	Create &amp; confirm order</a:t>
            </a:r>
          </a:p>
          <a:p>
            <a:r>
              <a:rPr lang="en-US" sz="1650" dirty="0"/>
              <a:t>▪	Rate &amp; comment room/motel</a:t>
            </a:r>
          </a:p>
          <a:p>
            <a:endParaRPr lang="en-US" sz="1650" dirty="0"/>
          </a:p>
          <a:p>
            <a:r>
              <a:rPr lang="en-US" sz="1650" dirty="0"/>
              <a:t>➢	Role: motel owners </a:t>
            </a:r>
          </a:p>
          <a:p>
            <a:r>
              <a:rPr lang="en-US" sz="1650" dirty="0"/>
              <a:t>▪	Manage renting students  </a:t>
            </a:r>
          </a:p>
          <a:p>
            <a:r>
              <a:rPr lang="en-US" sz="1650" dirty="0"/>
              <a:t>▪	Allows users to add ,view , modify and delete motel</a:t>
            </a:r>
          </a:p>
          <a:p>
            <a:r>
              <a:rPr lang="en-US" sz="1650" dirty="0"/>
              <a:t>➢	Role: Admin </a:t>
            </a:r>
          </a:p>
          <a:p>
            <a:r>
              <a:rPr lang="en-US" sz="1650" dirty="0"/>
              <a:t>▪	Allow Admin to Approve/Deny motel owners </a:t>
            </a:r>
          </a:p>
        </p:txBody>
      </p:sp>
    </p:spTree>
    <p:extLst>
      <p:ext uri="{BB962C8B-B14F-4D97-AF65-F5344CB8AC3E}">
        <p14:creationId xmlns:p14="http://schemas.microsoft.com/office/powerpoint/2010/main" val="1669029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1478E-1255-4931-969C-112E3401D4E6}"/>
              </a:ext>
            </a:extLst>
          </p:cNvPr>
          <p:cNvSpPr>
            <a:spLocks noGrp="1"/>
          </p:cNvSpPr>
          <p:nvPr>
            <p:ph type="title"/>
          </p:nvPr>
        </p:nvSpPr>
        <p:spPr>
          <a:xfrm>
            <a:off x="1146705" y="930730"/>
            <a:ext cx="9711795" cy="647699"/>
          </a:xfrm>
        </p:spPr>
        <p:txBody>
          <a:bodyPr/>
          <a:lstStyle/>
          <a:p>
            <a:pPr algn="ctr"/>
            <a:r>
              <a:rPr lang="en-US" dirty="0"/>
              <a:t>limitation</a:t>
            </a:r>
          </a:p>
        </p:txBody>
      </p:sp>
      <p:sp>
        <p:nvSpPr>
          <p:cNvPr id="4" name="Text Placeholder 3">
            <a:extLst>
              <a:ext uri="{FF2B5EF4-FFF2-40B4-BE49-F238E27FC236}">
                <a16:creationId xmlns:a16="http://schemas.microsoft.com/office/drawing/2014/main" id="{A0D4D9C1-12EF-48F1-8534-9D0E17ACC511}"/>
              </a:ext>
            </a:extLst>
          </p:cNvPr>
          <p:cNvSpPr>
            <a:spLocks noGrp="1"/>
          </p:cNvSpPr>
          <p:nvPr>
            <p:ph type="body" sz="half" idx="2"/>
          </p:nvPr>
        </p:nvSpPr>
        <p:spPr>
          <a:xfrm>
            <a:off x="1146705" y="2694215"/>
            <a:ext cx="9711795" cy="3233056"/>
          </a:xfrm>
        </p:spPr>
        <p:txBody>
          <a:bodyPr>
            <a:noAutofit/>
          </a:bodyPr>
          <a:lstStyle/>
          <a:p>
            <a:r>
              <a:rPr lang="en-US" sz="2000" dirty="0"/>
              <a:t>•	Not yet developed mobile app</a:t>
            </a:r>
          </a:p>
          <a:p>
            <a:r>
              <a:rPr lang="en-US" sz="2000" dirty="0"/>
              <a:t>•	Low security </a:t>
            </a:r>
          </a:p>
        </p:txBody>
      </p:sp>
    </p:spTree>
    <p:extLst>
      <p:ext uri="{BB962C8B-B14F-4D97-AF65-F5344CB8AC3E}">
        <p14:creationId xmlns:p14="http://schemas.microsoft.com/office/powerpoint/2010/main" val="4212243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B587D-31C7-4EFC-B831-3307BC8D681C}"/>
              </a:ext>
            </a:extLst>
          </p:cNvPr>
          <p:cNvSpPr>
            <a:spLocks noGrp="1"/>
          </p:cNvSpPr>
          <p:nvPr>
            <p:ph type="title"/>
          </p:nvPr>
        </p:nvSpPr>
        <p:spPr>
          <a:xfrm>
            <a:off x="1143001" y="2689715"/>
            <a:ext cx="9905998" cy="1478570"/>
          </a:xfrm>
        </p:spPr>
        <p:txBody>
          <a:bodyPr>
            <a:normAutofit/>
          </a:bodyPr>
          <a:lstStyle/>
          <a:p>
            <a:r>
              <a:rPr lang="en-US" sz="7200" dirty="0"/>
              <a:t>Thanks for listening</a:t>
            </a:r>
          </a:p>
        </p:txBody>
      </p:sp>
    </p:spTree>
    <p:extLst>
      <p:ext uri="{BB962C8B-B14F-4D97-AF65-F5344CB8AC3E}">
        <p14:creationId xmlns:p14="http://schemas.microsoft.com/office/powerpoint/2010/main" val="1749111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EE7AD81-1150-452C-A9F8-653B7C820444}"/>
              </a:ext>
            </a:extLst>
          </p:cNvPr>
          <p:cNvSpPr>
            <a:spLocks noGrp="1"/>
          </p:cNvSpPr>
          <p:nvPr>
            <p:ph type="body" sz="half" idx="2"/>
          </p:nvPr>
        </p:nvSpPr>
        <p:spPr>
          <a:xfrm>
            <a:off x="1146705" y="592666"/>
            <a:ext cx="3856037" cy="5198534"/>
          </a:xfrm>
        </p:spPr>
        <p:txBody>
          <a:bodyPr>
            <a:normAutofit fontScale="85000" lnSpcReduction="2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When new students come to FPT, if they don’t want to stay in dorms, they will choose staying in motel (outside of University area).  It’s usually takes students (or student parents) from 4-8 weeks to find a motel that comfortable and convenient to stay, this happen not only for new students but also for student who already studying in FU.  This wasting of time to finding place arise because lack of information and confirmation. Posts in groups on Facebook is not always provide enough information and status of rooms in motel, if students want to know details, they have to notice other student’s comments in that post to see that is motel as good as its describe. Hence to these problems, we come up with an idea creating a website/application that give students an easier way to find motel, also give them the ability to give feedback about motel. Besides, its also help motel owners a way to advertise there motel to students.</a:t>
            </a:r>
            <a:endParaRPr lang="en-US" dirty="0"/>
          </a:p>
        </p:txBody>
      </p:sp>
      <p:pic>
        <p:nvPicPr>
          <p:cNvPr id="5" name="Content Placeholder 4" descr="Hình ảnh có thể có: 1 người, đang đứng và ngoài trời">
            <a:extLst>
              <a:ext uri="{FF2B5EF4-FFF2-40B4-BE49-F238E27FC236}">
                <a16:creationId xmlns:a16="http://schemas.microsoft.com/office/drawing/2014/main" id="{2E249148-69F4-4884-BCD1-BF8940BBF2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56200" y="982464"/>
            <a:ext cx="5891213" cy="4418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194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81C0-5A12-4E59-B964-22641FB32426}"/>
              </a:ext>
            </a:extLst>
          </p:cNvPr>
          <p:cNvSpPr>
            <a:spLocks noGrp="1"/>
          </p:cNvSpPr>
          <p:nvPr>
            <p:ph type="title"/>
          </p:nvPr>
        </p:nvSpPr>
        <p:spPr>
          <a:xfrm>
            <a:off x="1143001" y="2689715"/>
            <a:ext cx="9905998" cy="1478570"/>
          </a:xfrm>
        </p:spPr>
        <p:txBody>
          <a:bodyPr>
            <a:normAutofit/>
          </a:bodyPr>
          <a:lstStyle/>
          <a:p>
            <a:pPr algn="ctr"/>
            <a:r>
              <a:rPr lang="en-US" sz="7200" dirty="0"/>
              <a:t>Existing system</a:t>
            </a:r>
          </a:p>
        </p:txBody>
      </p:sp>
    </p:spTree>
    <p:extLst>
      <p:ext uri="{BB962C8B-B14F-4D97-AF65-F5344CB8AC3E}">
        <p14:creationId xmlns:p14="http://schemas.microsoft.com/office/powerpoint/2010/main" val="2756477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F191-9F24-4026-9A1C-BE302824091E}"/>
              </a:ext>
            </a:extLst>
          </p:cNvPr>
          <p:cNvSpPr>
            <a:spLocks noGrp="1"/>
          </p:cNvSpPr>
          <p:nvPr>
            <p:ph type="title"/>
          </p:nvPr>
        </p:nvSpPr>
        <p:spPr>
          <a:xfrm>
            <a:off x="1146705" y="609601"/>
            <a:ext cx="3856037" cy="1639884"/>
          </a:xfrm>
        </p:spPr>
        <p:txBody>
          <a:bodyPr/>
          <a:lstStyle/>
          <a:p>
            <a:pPr algn="ctr"/>
            <a:r>
              <a:rPr lang="en-US" dirty="0" err="1"/>
              <a:t>meeyland</a:t>
            </a:r>
            <a:endParaRPr lang="en-US" dirty="0"/>
          </a:p>
        </p:txBody>
      </p:sp>
      <p:pic>
        <p:nvPicPr>
          <p:cNvPr id="15" name="Content Placeholder 14">
            <a:extLst>
              <a:ext uri="{FF2B5EF4-FFF2-40B4-BE49-F238E27FC236}">
                <a16:creationId xmlns:a16="http://schemas.microsoft.com/office/drawing/2014/main" id="{632B6195-29BD-428A-87A5-53B957B77546}"/>
              </a:ext>
            </a:extLst>
          </p:cNvPr>
          <p:cNvPicPr>
            <a:picLocks noGrp="1" noChangeAspect="1"/>
          </p:cNvPicPr>
          <p:nvPr>
            <p:ph idx="1"/>
          </p:nvPr>
        </p:nvPicPr>
        <p:blipFill>
          <a:blip r:embed="rId2"/>
          <a:stretch>
            <a:fillRect/>
          </a:stretch>
        </p:blipFill>
        <p:spPr>
          <a:xfrm>
            <a:off x="6930231" y="872331"/>
            <a:ext cx="2343150" cy="4638675"/>
          </a:xfrm>
        </p:spPr>
      </p:pic>
      <p:sp>
        <p:nvSpPr>
          <p:cNvPr id="13" name="Text Placeholder 12">
            <a:extLst>
              <a:ext uri="{FF2B5EF4-FFF2-40B4-BE49-F238E27FC236}">
                <a16:creationId xmlns:a16="http://schemas.microsoft.com/office/drawing/2014/main" id="{8FE11364-1F49-43AC-9361-36858D00B324}"/>
              </a:ext>
            </a:extLst>
          </p:cNvPr>
          <p:cNvSpPr>
            <a:spLocks noGrp="1"/>
          </p:cNvSpPr>
          <p:nvPr>
            <p:ph type="body" sz="half" idx="2"/>
          </p:nvPr>
        </p:nvSpPr>
        <p:spPr/>
        <p:txBody>
          <a:bodyPr>
            <a:normAutofit fontScale="77500" lnSpcReduction="20000"/>
          </a:bodyPr>
          <a:lstStyle/>
          <a:p>
            <a:r>
              <a:rPr lang="en-US" dirty="0"/>
              <a:t>a) Mobile application GUI</a:t>
            </a:r>
          </a:p>
          <a:p>
            <a:r>
              <a:rPr lang="en-US" dirty="0" err="1"/>
              <a:t>MeeyLand</a:t>
            </a:r>
            <a:r>
              <a:rPr lang="en-US" dirty="0"/>
              <a:t> can also downloaded on CH Play , Appstore .The mobile app is used by customer who has already registered for their own account . If an user is a new user , he/she can even watch the information of the house that rent or even sell without create an account . From the app :</a:t>
            </a:r>
          </a:p>
          <a:p>
            <a:r>
              <a:rPr lang="en-US" dirty="0"/>
              <a:t>+ User can Update their information ( link to </a:t>
            </a:r>
            <a:r>
              <a:rPr lang="en-US" dirty="0" err="1"/>
              <a:t>facebook</a:t>
            </a:r>
            <a:r>
              <a:rPr lang="en-US" dirty="0"/>
              <a:t> account , </a:t>
            </a:r>
            <a:r>
              <a:rPr lang="en-US" dirty="0" err="1"/>
              <a:t>etc</a:t>
            </a:r>
            <a:r>
              <a:rPr lang="en-US" dirty="0"/>
              <a:t>…) they can also link to their bank account ( create account )</a:t>
            </a:r>
          </a:p>
          <a:p>
            <a:r>
              <a:rPr lang="en-US" dirty="0"/>
              <a:t>+ Users can create their own note for comparing houses they want to rent or remember the house that they noted, user can liked or love to saved the property that they like  </a:t>
            </a:r>
          </a:p>
          <a:p>
            <a:r>
              <a:rPr lang="en-US" dirty="0"/>
              <a:t>+ Update location user ( if they allow ) through the app </a:t>
            </a:r>
          </a:p>
          <a:p>
            <a:r>
              <a:rPr lang="en-US" dirty="0"/>
              <a:t>+ Can watch information about the houses without login into the system</a:t>
            </a:r>
          </a:p>
          <a:p>
            <a:endParaRPr lang="en-US" dirty="0"/>
          </a:p>
        </p:txBody>
      </p:sp>
    </p:spTree>
    <p:extLst>
      <p:ext uri="{BB962C8B-B14F-4D97-AF65-F5344CB8AC3E}">
        <p14:creationId xmlns:p14="http://schemas.microsoft.com/office/powerpoint/2010/main" val="4081591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A093B0-E2C9-494F-9048-1C8E50E2BDF3}"/>
              </a:ext>
            </a:extLst>
          </p:cNvPr>
          <p:cNvPicPr>
            <a:picLocks noChangeAspect="1"/>
          </p:cNvPicPr>
          <p:nvPr/>
        </p:nvPicPr>
        <p:blipFill>
          <a:blip r:embed="rId2"/>
          <a:stretch>
            <a:fillRect/>
          </a:stretch>
        </p:blipFill>
        <p:spPr>
          <a:xfrm>
            <a:off x="1949300" y="1594757"/>
            <a:ext cx="8293399" cy="3668486"/>
          </a:xfrm>
          <a:prstGeom prst="rect">
            <a:avLst/>
          </a:prstGeom>
        </p:spPr>
      </p:pic>
    </p:spTree>
    <p:extLst>
      <p:ext uri="{BB962C8B-B14F-4D97-AF65-F5344CB8AC3E}">
        <p14:creationId xmlns:p14="http://schemas.microsoft.com/office/powerpoint/2010/main" val="2222970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F191-9F24-4026-9A1C-BE302824091E}"/>
              </a:ext>
            </a:extLst>
          </p:cNvPr>
          <p:cNvSpPr>
            <a:spLocks noGrp="1"/>
          </p:cNvSpPr>
          <p:nvPr>
            <p:ph type="title"/>
          </p:nvPr>
        </p:nvSpPr>
        <p:spPr/>
        <p:txBody>
          <a:bodyPr/>
          <a:lstStyle/>
          <a:p>
            <a:pPr algn="ctr"/>
            <a:r>
              <a:rPr lang="en-US" dirty="0" err="1"/>
              <a:t>meeyland</a:t>
            </a:r>
            <a:endParaRPr lang="en-US" dirty="0"/>
          </a:p>
        </p:txBody>
      </p:sp>
      <p:pic>
        <p:nvPicPr>
          <p:cNvPr id="6" name="Content Placeholder 5">
            <a:extLst>
              <a:ext uri="{FF2B5EF4-FFF2-40B4-BE49-F238E27FC236}">
                <a16:creationId xmlns:a16="http://schemas.microsoft.com/office/drawing/2014/main" id="{9E7D14D6-7A19-45F8-96CE-DCFA62705DF0}"/>
              </a:ext>
            </a:extLst>
          </p:cNvPr>
          <p:cNvPicPr>
            <a:picLocks noGrp="1" noChangeAspect="1"/>
          </p:cNvPicPr>
          <p:nvPr>
            <p:ph idx="1"/>
          </p:nvPr>
        </p:nvPicPr>
        <p:blipFill>
          <a:blip r:embed="rId2"/>
          <a:stretch>
            <a:fillRect/>
          </a:stretch>
        </p:blipFill>
        <p:spPr>
          <a:xfrm>
            <a:off x="5156200" y="1729605"/>
            <a:ext cx="5891213" cy="2924128"/>
          </a:xfrm>
        </p:spPr>
      </p:pic>
      <p:sp>
        <p:nvSpPr>
          <p:cNvPr id="4" name="Text Placeholder 3">
            <a:extLst>
              <a:ext uri="{FF2B5EF4-FFF2-40B4-BE49-F238E27FC236}">
                <a16:creationId xmlns:a16="http://schemas.microsoft.com/office/drawing/2014/main" id="{46994108-834C-4C68-A96E-2D83A5C01AC8}"/>
              </a:ext>
            </a:extLst>
          </p:cNvPr>
          <p:cNvSpPr>
            <a:spLocks noGrp="1"/>
          </p:cNvSpPr>
          <p:nvPr>
            <p:ph type="body" sz="half" idx="2"/>
          </p:nvPr>
        </p:nvSpPr>
        <p:spPr/>
        <p:txBody>
          <a:bodyPr/>
          <a:lstStyle/>
          <a:p>
            <a:r>
              <a:rPr lang="en-US" dirty="0"/>
              <a:t>b) Web application GUI</a:t>
            </a:r>
          </a:p>
        </p:txBody>
      </p:sp>
    </p:spTree>
    <p:extLst>
      <p:ext uri="{BB962C8B-B14F-4D97-AF65-F5344CB8AC3E}">
        <p14:creationId xmlns:p14="http://schemas.microsoft.com/office/powerpoint/2010/main" val="2362100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1C518D-55E7-4E7F-BF59-C78FB0970C10}"/>
              </a:ext>
            </a:extLst>
          </p:cNvPr>
          <p:cNvPicPr>
            <a:picLocks noChangeAspect="1"/>
          </p:cNvPicPr>
          <p:nvPr/>
        </p:nvPicPr>
        <p:blipFill>
          <a:blip r:embed="rId2"/>
          <a:stretch>
            <a:fillRect/>
          </a:stretch>
        </p:blipFill>
        <p:spPr>
          <a:xfrm>
            <a:off x="1582065" y="1367518"/>
            <a:ext cx="9027869" cy="4122964"/>
          </a:xfrm>
          <a:prstGeom prst="rect">
            <a:avLst/>
          </a:prstGeom>
        </p:spPr>
      </p:pic>
    </p:spTree>
    <p:extLst>
      <p:ext uri="{BB962C8B-B14F-4D97-AF65-F5344CB8AC3E}">
        <p14:creationId xmlns:p14="http://schemas.microsoft.com/office/powerpoint/2010/main" val="1195786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62E6F-8C2E-450B-B618-44E86813F0B6}"/>
              </a:ext>
            </a:extLst>
          </p:cNvPr>
          <p:cNvSpPr>
            <a:spLocks noGrp="1"/>
          </p:cNvSpPr>
          <p:nvPr>
            <p:ph type="title"/>
          </p:nvPr>
        </p:nvSpPr>
        <p:spPr/>
        <p:txBody>
          <a:bodyPr/>
          <a:lstStyle/>
          <a:p>
            <a:pPr algn="ctr"/>
            <a:r>
              <a:rPr lang="en-US" dirty="0" err="1"/>
              <a:t>Phong</a:t>
            </a:r>
            <a:r>
              <a:rPr lang="en-US" dirty="0"/>
              <a:t> </a:t>
            </a:r>
            <a:r>
              <a:rPr lang="en-US" dirty="0" err="1"/>
              <a:t>tro</a:t>
            </a:r>
            <a:r>
              <a:rPr lang="en-US" dirty="0"/>
              <a:t> 123</a:t>
            </a:r>
          </a:p>
        </p:txBody>
      </p:sp>
      <p:sp>
        <p:nvSpPr>
          <p:cNvPr id="4" name="Text Placeholder 3">
            <a:extLst>
              <a:ext uri="{FF2B5EF4-FFF2-40B4-BE49-F238E27FC236}">
                <a16:creationId xmlns:a16="http://schemas.microsoft.com/office/drawing/2014/main" id="{C35EF28E-CFBD-420F-B09B-5A8E1B88891A}"/>
              </a:ext>
            </a:extLst>
          </p:cNvPr>
          <p:cNvSpPr>
            <a:spLocks noGrp="1"/>
          </p:cNvSpPr>
          <p:nvPr>
            <p:ph type="body" sz="half" idx="2"/>
          </p:nvPr>
        </p:nvSpPr>
        <p:spPr/>
        <p:txBody>
          <a:bodyPr/>
          <a:lstStyle/>
          <a:p>
            <a:r>
              <a:rPr lang="en-US" dirty="0"/>
              <a:t>Website phongtro123.com focuses on only two groups of people, who have motels, rooms for rent and those who need to find motels. Therefore, the categories and features of the site provide the best support for users: such as creating, rent, updating and deleting motel, etc... This page stored on server. which brings many benefits of Security </a:t>
            </a:r>
          </a:p>
        </p:txBody>
      </p:sp>
      <p:pic>
        <p:nvPicPr>
          <p:cNvPr id="3075" name="Hình ảnh 1">
            <a:extLst>
              <a:ext uri="{FF2B5EF4-FFF2-40B4-BE49-F238E27FC236}">
                <a16:creationId xmlns:a16="http://schemas.microsoft.com/office/drawing/2014/main" id="{8C1E97C1-B270-4C18-A8BF-BB22E640B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6200" y="829733"/>
            <a:ext cx="64389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00323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111</TotalTime>
  <Words>1127</Words>
  <Application>Microsoft Office PowerPoint</Application>
  <PresentationFormat>Widescreen</PresentationFormat>
  <Paragraphs>60</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Tw Cen MT</vt:lpstr>
      <vt:lpstr>Circuit</vt:lpstr>
      <vt:lpstr>Motel brokerage system</vt:lpstr>
      <vt:lpstr>Product background</vt:lpstr>
      <vt:lpstr>PowerPoint Presentation</vt:lpstr>
      <vt:lpstr>Existing system</vt:lpstr>
      <vt:lpstr>meeyland</vt:lpstr>
      <vt:lpstr>PowerPoint Presentation</vt:lpstr>
      <vt:lpstr>meeyland</vt:lpstr>
      <vt:lpstr>PowerPoint Presentation</vt:lpstr>
      <vt:lpstr>Phong tro 123</vt:lpstr>
      <vt:lpstr>PowerPoint Presentation</vt:lpstr>
      <vt:lpstr>ohana</vt:lpstr>
      <vt:lpstr>PowerPoint Presentation</vt:lpstr>
      <vt:lpstr>ohana</vt:lpstr>
      <vt:lpstr>PowerPoint Presentation</vt:lpstr>
      <vt:lpstr>Business opportunity</vt:lpstr>
      <vt:lpstr>PowerPoint Presentation</vt:lpstr>
      <vt:lpstr>Software product vision</vt:lpstr>
      <vt:lpstr>PowerPoint Presentation</vt:lpstr>
      <vt:lpstr>Project Scope &amp; Limitations </vt:lpstr>
      <vt:lpstr>PowerPoint Presentation</vt:lpstr>
      <vt:lpstr>Major Feature</vt:lpstr>
      <vt:lpstr>limitation</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Motel brokerage system</dc:title>
  <dc:creator>Nguyễn Tuấn Nghĩa</dc:creator>
  <cp:lastModifiedBy>Nguyễn Tuấn Nghĩa</cp:lastModifiedBy>
  <cp:revision>10</cp:revision>
  <dcterms:created xsi:type="dcterms:W3CDTF">2021-01-19T01:44:18Z</dcterms:created>
  <dcterms:modified xsi:type="dcterms:W3CDTF">2021-01-19T03:35:49Z</dcterms:modified>
</cp:coreProperties>
</file>